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44" r:id="rId3"/>
    <p:sldId id="359" r:id="rId4"/>
    <p:sldId id="346" r:id="rId5"/>
    <p:sldId id="360" r:id="rId6"/>
    <p:sldId id="352" r:id="rId7"/>
    <p:sldId id="357" r:id="rId8"/>
    <p:sldId id="358" r:id="rId9"/>
    <p:sldId id="361" r:id="rId10"/>
    <p:sldId id="362" r:id="rId11"/>
    <p:sldId id="284" r:id="rId12"/>
    <p:sldId id="331" r:id="rId13"/>
    <p:sldId id="326" r:id="rId14"/>
    <p:sldId id="327" r:id="rId15"/>
    <p:sldId id="365" r:id="rId16"/>
    <p:sldId id="330" r:id="rId17"/>
    <p:sldId id="304" r:id="rId18"/>
    <p:sldId id="329" r:id="rId19"/>
    <p:sldId id="333" r:id="rId20"/>
    <p:sldId id="334" r:id="rId21"/>
    <p:sldId id="363" r:id="rId22"/>
    <p:sldId id="364" r:id="rId23"/>
    <p:sldId id="351" r:id="rId24"/>
    <p:sldId id="349" r:id="rId25"/>
    <p:sldId id="35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73" d="100"/>
          <a:sy n="73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08A994-9664-A159-BD89-1AFEDE39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B58EAC8A-58F8-B346-01F0-3335AC147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2C7368E-9E4D-8BC0-591B-2F4A7310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347FD69-1FDE-8B9A-30FF-47DAB8C0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CAE4A74-4249-D10A-7B7D-83DD336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81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F1CC76A-CAA9-A9FC-A267-D8E6DD99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FBEE9CC-04BC-1D4D-907A-BB0562B2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79FEFC1-4135-5F5C-7071-72023577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2ED68D5-69A3-4021-C269-83C3CBA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8B336B-A65D-A0EE-D8B8-419A716F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6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C90E679B-3C62-7A8E-388C-56825EC2B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240D1EE-06EC-594C-B225-FBE4E7C9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01F8EB9-62DE-8284-2D3A-5AB5D69D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F533A89-2EF5-5B4B-2C08-3EF0D345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3304EF-2836-C304-EB76-F167B3EB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82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A6625BE-6B92-72F9-834D-AF136DCD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B1E0E82-2F8B-B57D-75C3-C91A9565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E827DAE-D929-7270-01FA-A9DB2BF6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EB4A745-F163-3660-7FC4-DFD68D18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E49215A-6371-6E9D-4494-68A95FFE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58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6795878-66AD-092D-55F4-ABE28127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535037D-9FCF-9AB7-0977-D62E6E009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96CD602-9A49-25E3-E7A2-8D7F7880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2911FF9-1D71-3011-0A1A-1EDB5514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D00C44D-A3E4-961D-8B85-121CF29D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01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C1BDD5F-1DB1-BB3C-48BA-BC26239F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7926D95-173A-8AF7-748D-5ABF510E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A8CBD0C-77E7-6937-9396-AD7A2C52E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43CEE77-D57C-2539-4FDB-41492CC6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5FF4173-3E9B-B20F-F6B0-DB91F357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99D7310-116D-BFB6-BD2A-29F71577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0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5B0469-D74B-0FB6-15C1-B59CA416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D128A2D-893D-8789-5017-FEF75E585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1DDE1CE-6670-55E4-AEEE-1316BC2A5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870797-BAF0-E8FD-CA58-DD419A584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7175E9E-7522-D243-579D-0979AA7E8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41F8711-F853-1389-B68D-8DC09830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F0B7D441-1468-407F-56B6-4C79C398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EFCD161-C7FF-0B08-F398-4DB010C2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43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9B6378D-DC51-6B3C-21DD-2C8EEE1A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1B2CE7D-F286-F0D0-53FA-1BB6EFE6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3B5D078-2645-F5BE-1103-22053B39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9F232A24-59D5-EB49-0C21-6D00CA04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6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EF5E90FF-8156-94B8-5022-15CF96EE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2AE22546-6369-7E70-20FE-E8BAC781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ADB715B-8EB7-CC15-0FD2-6DA88DD7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2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0179B81-F509-6008-72F9-C68AE0B0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86B1489-005E-E821-ABBB-14AED479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ED1A8E9-9C03-423C-9D9C-9271D7AC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322FDF5-DE51-2810-3D5A-C811E516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D3B8D79-F39B-CFAD-448D-8BF95312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2B68A62-F8C0-514C-6BBD-153834D6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04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CFA29CF-FA24-7A28-0A18-4C13C9E7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03B5412-B6F6-0A7C-009C-3D19E185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3BAA945-30D7-B0D0-62FF-557D98D0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053DD16-5773-86EC-4127-54EBB1C0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74E01C7-7176-A8B4-1A3B-A1A5A217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454236A-EDD5-D546-AA3A-C023DD1E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37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B398ADB3-9E2B-848C-C635-7669D564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6F7F381-B5D2-EA3D-E241-CBBD63205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BED08D8-93C2-50C0-BAE3-3EF9AD7E6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362E-E3D7-4E42-8358-A998C76AF8C6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6B4EE61-6F7F-1CB0-F760-B72B34C09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206499A-3DFF-903A-10F0-D318DCC54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4E70-6785-439D-A22D-F632C7B17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72B3AA-D2B0-1B40-0904-0CAC9B651A12}"/>
              </a:ext>
            </a:extLst>
          </p:cNvPr>
          <p:cNvSpPr txBox="1"/>
          <p:nvPr/>
        </p:nvSpPr>
        <p:spPr>
          <a:xfrm>
            <a:off x="530772" y="2517256"/>
            <a:ext cx="11130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/>
              <a:t>슬레이트 추가 및 수정 사항</a:t>
            </a:r>
            <a:r>
              <a:rPr lang="en-US" altLang="ko-KR" sz="6000" dirty="0"/>
              <a:t/>
            </a:r>
            <a:br>
              <a:rPr lang="en-US" altLang="ko-KR" sz="6000" dirty="0"/>
            </a:br>
            <a:r>
              <a:rPr lang="en-US" altLang="ko-KR" sz="6000" dirty="0"/>
              <a:t>2024.02.08</a:t>
            </a:r>
            <a:endParaRPr lang="ko-KR" alt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55CB27-0E35-1D67-C068-A13F3CEEEE3A}"/>
              </a:ext>
            </a:extLst>
          </p:cNvPr>
          <p:cNvSpPr txBox="1"/>
          <p:nvPr/>
        </p:nvSpPr>
        <p:spPr>
          <a:xfrm>
            <a:off x="3820563" y="4997512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수정사항 오가며 시간이 좀 지연되었습니다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997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B6B01A-0969-ECF7-273B-6E88788DE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6AF50-B5AE-0913-C062-2A35D21A01E1}"/>
              </a:ext>
            </a:extLst>
          </p:cNvPr>
          <p:cNvSpPr txBox="1"/>
          <p:nvPr/>
        </p:nvSpPr>
        <p:spPr>
          <a:xfrm>
            <a:off x="5280800" y="2325500"/>
            <a:ext cx="645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공고글에서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수정하기</a:t>
            </a:r>
            <a:r>
              <a:rPr lang="en-US" altLang="ko-KR" dirty="0"/>
              <a:t>’</a:t>
            </a:r>
            <a:r>
              <a:rPr lang="ko-KR" altLang="en-US" dirty="0"/>
              <a:t>를 하면 옆 화면처럼 </a:t>
            </a:r>
            <a:r>
              <a:rPr lang="en-US" altLang="ko-KR" dirty="0"/>
              <a:t>&lt;p&gt;</a:t>
            </a:r>
            <a:r>
              <a:rPr lang="ko-KR" altLang="en-US" dirty="0"/>
              <a:t>가 나오는데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개발을 모르는 사람은 헷갈릴 것 같습니다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안 나오게 바꿔 주시면 좋을 것 같습니다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그리고 수정하기가 본문 수정하기만 되고 </a:t>
            </a:r>
            <a:r>
              <a:rPr lang="en-US" altLang="ko-KR" dirty="0"/>
              <a:t>‘</a:t>
            </a:r>
            <a:r>
              <a:rPr lang="ko-KR" altLang="en-US" dirty="0"/>
              <a:t>캐스팅 조건</a:t>
            </a:r>
            <a:r>
              <a:rPr lang="en-US" altLang="ko-KR" dirty="0"/>
              <a:t>’</a:t>
            </a:r>
            <a:r>
              <a:rPr lang="ko-KR" altLang="en-US" dirty="0"/>
              <a:t>과 같은 항목들 수정하는 부분이 없어 추가되어야 합니다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43AB9E2-50C3-2DEF-3F17-79D8BD61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44" y="243361"/>
            <a:ext cx="2805545" cy="623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00886A-40AC-35DF-936D-E691F3A9A565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371860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87A3E9-A112-DDA0-C854-B25AED14D721}"/>
              </a:ext>
            </a:extLst>
          </p:cNvPr>
          <p:cNvSpPr txBox="1"/>
          <p:nvPr/>
        </p:nvSpPr>
        <p:spPr>
          <a:xfrm>
            <a:off x="3065803" y="2875002"/>
            <a:ext cx="6060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/>
              <a:t>수정 사항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877BD95-F350-5FF1-EFB4-1779F8B8D801}"/>
              </a:ext>
            </a:extLst>
          </p:cNvPr>
          <p:cNvSpPr/>
          <p:nvPr/>
        </p:nvSpPr>
        <p:spPr>
          <a:xfrm>
            <a:off x="0" y="83128"/>
            <a:ext cx="12109391" cy="6676595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8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65B184-C017-D9B4-CA61-9ECD11015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1C7173-2DE3-7C76-AD24-A6620E062C93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첫 화면 관련</a:t>
            </a:r>
          </a:p>
        </p:txBody>
      </p:sp>
    </p:spTree>
    <p:extLst>
      <p:ext uri="{BB962C8B-B14F-4D97-AF65-F5344CB8AC3E}">
        <p14:creationId xmlns:p14="http://schemas.microsoft.com/office/powerpoint/2010/main" val="11872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9518C0-6432-9374-0C8D-B46CD9DC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1C487-DFFE-385A-0D63-6EFAE761F6ED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홈 화면 관련</a:t>
            </a:r>
          </a:p>
        </p:txBody>
      </p:sp>
    </p:spTree>
    <p:extLst>
      <p:ext uri="{BB962C8B-B14F-4D97-AF65-F5344CB8AC3E}">
        <p14:creationId xmlns:p14="http://schemas.microsoft.com/office/powerpoint/2010/main" val="294375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1BA1D4-1352-B89C-97AA-0E1BC758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DD5DF1-EB2B-052D-39D5-97383662B720}"/>
              </a:ext>
            </a:extLst>
          </p:cNvPr>
          <p:cNvSpPr txBox="1"/>
          <p:nvPr/>
        </p:nvSpPr>
        <p:spPr>
          <a:xfrm>
            <a:off x="5976359" y="3244334"/>
            <a:ext cx="586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사진을 클릭하면 해당 프로필을 바로 볼 수 있게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되어야 합니다</a:t>
            </a:r>
            <a:r>
              <a:rPr lang="en-US" altLang="ko-KR" dirty="0"/>
              <a:t>.</a:t>
            </a:r>
          </a:p>
        </p:txBody>
      </p:sp>
      <p:pic>
        <p:nvPicPr>
          <p:cNvPr id="3" name="그림 2" descr="텍스트, 인간의 얼굴, 스크린샷, 의류이(가) 표시된 사진&#10;&#10;자동 생성된 설명">
            <a:extLst>
              <a:ext uri="{FF2B5EF4-FFF2-40B4-BE49-F238E27FC236}">
                <a16:creationId xmlns:a16="http://schemas.microsoft.com/office/drawing/2014/main" xmlns="" id="{6BC5BACC-9199-A4E4-F464-C0EA406E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35" y="447025"/>
            <a:ext cx="3195426" cy="5963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D6A591-65A8-2109-75A6-DC84FA3E0AA0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191419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8B83ED-737D-AF0F-2678-318B41579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49692D-F5B9-A6D3-AE17-FE0B60F6E16A}"/>
              </a:ext>
            </a:extLst>
          </p:cNvPr>
          <p:cNvSpPr txBox="1"/>
          <p:nvPr/>
        </p:nvSpPr>
        <p:spPr>
          <a:xfrm>
            <a:off x="1848597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프로필 관련</a:t>
            </a:r>
          </a:p>
        </p:txBody>
      </p:sp>
    </p:spTree>
    <p:extLst>
      <p:ext uri="{BB962C8B-B14F-4D97-AF65-F5344CB8AC3E}">
        <p14:creationId xmlns:p14="http://schemas.microsoft.com/office/powerpoint/2010/main" val="207299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DBD281-2A1E-4DD9-2660-CB89ACFC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512C69-8B91-F86B-805B-931706D90F5D}"/>
              </a:ext>
            </a:extLst>
          </p:cNvPr>
          <p:cNvSpPr txBox="1"/>
          <p:nvPr/>
        </p:nvSpPr>
        <p:spPr>
          <a:xfrm>
            <a:off x="6746142" y="2828835"/>
            <a:ext cx="5266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‘</a:t>
            </a:r>
            <a:r>
              <a:rPr lang="ko-KR" altLang="en-US" dirty="0" err="1"/>
              <a:t>분위기’란에</a:t>
            </a:r>
            <a:r>
              <a:rPr lang="ko-KR" altLang="en-US" dirty="0"/>
              <a:t> 아래와 같이 몇 가지 예시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부탁드립니다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#</a:t>
            </a:r>
            <a:r>
              <a:rPr lang="ko-KR" altLang="en-US" dirty="0"/>
              <a:t>귀여운 </a:t>
            </a:r>
            <a:r>
              <a:rPr lang="en-US" altLang="ko-KR" dirty="0"/>
              <a:t>#</a:t>
            </a:r>
            <a:r>
              <a:rPr lang="ko-KR" altLang="en-US" dirty="0"/>
              <a:t>청순한 </a:t>
            </a:r>
            <a:r>
              <a:rPr lang="en-US" altLang="ko-KR" dirty="0"/>
              <a:t>#</a:t>
            </a:r>
            <a:r>
              <a:rPr lang="ko-KR" altLang="en-US" dirty="0"/>
              <a:t>사랑스러운 </a:t>
            </a:r>
            <a:r>
              <a:rPr lang="en-US" altLang="ko-KR" dirty="0"/>
              <a:t>#</a:t>
            </a:r>
            <a:r>
              <a:rPr lang="ko-KR" altLang="en-US" dirty="0"/>
              <a:t>카리스마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#</a:t>
            </a:r>
            <a:r>
              <a:rPr lang="ko-KR" altLang="en-US" dirty="0"/>
              <a:t>유니크한 </a:t>
            </a:r>
            <a:r>
              <a:rPr lang="en-US" altLang="ko-KR" dirty="0"/>
              <a:t>#</a:t>
            </a:r>
            <a:r>
              <a:rPr lang="ko-KR" altLang="en-US" dirty="0"/>
              <a:t>동양적인 </a:t>
            </a:r>
            <a:r>
              <a:rPr lang="en-US" altLang="ko-KR" dirty="0"/>
              <a:t>#</a:t>
            </a:r>
            <a:r>
              <a:rPr lang="ko-KR" altLang="en-US" dirty="0"/>
              <a:t>서구적인 </a:t>
            </a:r>
            <a:r>
              <a:rPr lang="en-US" altLang="ko-KR" dirty="0"/>
              <a:t>#</a:t>
            </a:r>
            <a:r>
              <a:rPr lang="ko-KR" altLang="en-US" dirty="0"/>
              <a:t>섹시한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#</a:t>
            </a:r>
            <a:r>
              <a:rPr lang="ko-KR" altLang="en-US" dirty="0"/>
              <a:t>날렵한 </a:t>
            </a:r>
            <a:r>
              <a:rPr lang="en-US" altLang="ko-KR" dirty="0"/>
              <a:t>#</a:t>
            </a:r>
            <a:r>
              <a:rPr lang="ko-KR" altLang="en-US" dirty="0"/>
              <a:t>부드러운 </a:t>
            </a:r>
            <a:r>
              <a:rPr lang="en-US" altLang="ko-KR" dirty="0"/>
              <a:t>#</a:t>
            </a:r>
            <a:r>
              <a:rPr lang="ko-KR" altLang="en-US" dirty="0"/>
              <a:t>차가운 </a:t>
            </a:r>
            <a:r>
              <a:rPr lang="en-US" altLang="ko-KR" dirty="0"/>
              <a:t>#</a:t>
            </a:r>
            <a:r>
              <a:rPr lang="ko-KR" altLang="en-US" dirty="0"/>
              <a:t>따뜻한 </a:t>
            </a:r>
            <a:r>
              <a:rPr lang="en-US" altLang="ko-KR" dirty="0"/>
              <a:t>#</a:t>
            </a:r>
            <a:r>
              <a:rPr lang="ko-KR" altLang="en-US" dirty="0"/>
              <a:t>호감형 </a:t>
            </a:r>
            <a:endParaRPr lang="en-US" altLang="ko-KR" dirty="0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xmlns="" id="{60A2909A-E095-1998-9F35-0554C12A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7" y="1954189"/>
            <a:ext cx="5856335" cy="294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A75420-63E3-9F46-6363-0ACAC3B830B3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/>
              <a:t>퍼블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4545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E2726C-409B-6AD7-7CE1-EC73A86CB321}"/>
              </a:ext>
            </a:extLst>
          </p:cNvPr>
          <p:cNvSpPr txBox="1"/>
          <p:nvPr/>
        </p:nvSpPr>
        <p:spPr>
          <a:xfrm>
            <a:off x="1848597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/>
              <a:t>마이페이지 </a:t>
            </a:r>
            <a:r>
              <a:rPr lang="ko-KR" altLang="en-US" sz="5400" dirty="0"/>
              <a:t>관련</a:t>
            </a:r>
          </a:p>
        </p:txBody>
      </p:sp>
    </p:spTree>
    <p:extLst>
      <p:ext uri="{BB962C8B-B14F-4D97-AF65-F5344CB8AC3E}">
        <p14:creationId xmlns:p14="http://schemas.microsoft.com/office/powerpoint/2010/main" val="87988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4C4354-96B6-D139-D597-961A755B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69972-E37B-4966-EB57-E051F643BD96}"/>
              </a:ext>
            </a:extLst>
          </p:cNvPr>
          <p:cNvSpPr txBox="1"/>
          <p:nvPr/>
        </p:nvSpPr>
        <p:spPr>
          <a:xfrm>
            <a:off x="5943600" y="3105833"/>
            <a:ext cx="586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자주 묻는 질문과 공지사항 로고 겹치지 않게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수정 부탁드립니다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>
              <a:highlight>
                <a:srgbClr val="FFFF00"/>
              </a:highlight>
            </a:endParaRPr>
          </a:p>
        </p:txBody>
      </p:sp>
      <p:pic>
        <p:nvPicPr>
          <p:cNvPr id="4" name="그림 3" descr="텍스트, 스크린샷, 소프트웨어, 번호이(가) 표시된 사진&#10;&#10;자동 생성된 설명">
            <a:extLst>
              <a:ext uri="{FF2B5EF4-FFF2-40B4-BE49-F238E27FC236}">
                <a16:creationId xmlns:a16="http://schemas.microsoft.com/office/drawing/2014/main" xmlns="" id="{42E58D13-286E-C331-DA57-2B157119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76" y="1132417"/>
            <a:ext cx="3333750" cy="4593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4D497-FE64-91C7-6352-FB558F11EAFA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/>
              <a:t>퍼블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B82155-2A62-D837-4F89-2DADCE97A9DE}"/>
              </a:ext>
            </a:extLst>
          </p:cNvPr>
          <p:cNvSpPr txBox="1"/>
          <p:nvPr/>
        </p:nvSpPr>
        <p:spPr>
          <a:xfrm>
            <a:off x="5943600" y="397447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디자인팀 작업 </a:t>
            </a:r>
            <a:r>
              <a:rPr lang="ko-KR" altLang="en-US">
                <a:solidFill>
                  <a:schemeClr val="accent1">
                    <a:lumMod val="75000"/>
                  </a:schemeClr>
                </a:solidFill>
              </a:rPr>
              <a:t>완료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시안 링크 참고</a:t>
            </a:r>
          </a:p>
        </p:txBody>
      </p:sp>
    </p:spTree>
    <p:extLst>
      <p:ext uri="{BB962C8B-B14F-4D97-AF65-F5344CB8AC3E}">
        <p14:creationId xmlns:p14="http://schemas.microsoft.com/office/powerpoint/2010/main" val="207595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2E2AD2-0684-21F1-793C-988E3B97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191063-3C1C-BAD8-DF7D-9941D09EAE4D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캐스팅 업체 프로필 관련</a:t>
            </a:r>
          </a:p>
        </p:txBody>
      </p:sp>
    </p:spTree>
    <p:extLst>
      <p:ext uri="{BB962C8B-B14F-4D97-AF65-F5344CB8AC3E}">
        <p14:creationId xmlns:p14="http://schemas.microsoft.com/office/powerpoint/2010/main" val="420690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61DC49-052D-6AAB-2308-60D3DF9A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930C76-1F13-D680-E5C8-75752AAD05B8}"/>
              </a:ext>
            </a:extLst>
          </p:cNvPr>
          <p:cNvSpPr txBox="1"/>
          <p:nvPr/>
        </p:nvSpPr>
        <p:spPr>
          <a:xfrm>
            <a:off x="3065803" y="2875002"/>
            <a:ext cx="6060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/>
              <a:t>개발 에러 사항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CFF12B5-717E-23E9-5B48-EB9556BD93FC}"/>
              </a:ext>
            </a:extLst>
          </p:cNvPr>
          <p:cNvSpPr/>
          <p:nvPr/>
        </p:nvSpPr>
        <p:spPr>
          <a:xfrm>
            <a:off x="0" y="83128"/>
            <a:ext cx="12109391" cy="6676595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4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FE891C-2C19-981C-C2F9-938479CB2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E4AAD8-8142-F2B2-4AE3-93D944E8E57A}"/>
              </a:ext>
            </a:extLst>
          </p:cNvPr>
          <p:cNvSpPr txBox="1"/>
          <p:nvPr/>
        </p:nvSpPr>
        <p:spPr>
          <a:xfrm>
            <a:off x="4823830" y="734034"/>
            <a:ext cx="5864603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‘</a:t>
            </a:r>
            <a:r>
              <a:rPr lang="ko-KR" altLang="en-US" sz="1100" b="1" dirty="0"/>
              <a:t>업체 카테고리</a:t>
            </a:r>
            <a:r>
              <a:rPr lang="en-US" altLang="ko-KR" sz="1100" b="1" dirty="0"/>
              <a:t>’</a:t>
            </a:r>
            <a:r>
              <a:rPr lang="ko-KR" altLang="en-US" sz="1100" b="1" dirty="0"/>
              <a:t>  항목 리스트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총 </a:t>
            </a:r>
            <a:r>
              <a:rPr lang="en-US" altLang="ko-KR" sz="1100" b="1" dirty="0"/>
              <a:t>8</a:t>
            </a:r>
            <a:r>
              <a:rPr lang="ko-KR" altLang="en-US" sz="1100" b="1" dirty="0"/>
              <a:t>개</a:t>
            </a:r>
            <a:r>
              <a:rPr lang="en-US" altLang="ko-KR" sz="1100" b="1" dirty="0"/>
              <a:t>)</a:t>
            </a:r>
          </a:p>
          <a:p>
            <a:endParaRPr lang="en-US" altLang="ko-KR" sz="1100" dirty="0"/>
          </a:p>
          <a:p>
            <a:r>
              <a:rPr lang="en-US" altLang="ko-KR" sz="1100" dirty="0"/>
              <a:t>- </a:t>
            </a:r>
            <a:r>
              <a:rPr lang="ko-KR" altLang="en-US" sz="1100" dirty="0"/>
              <a:t>캐스팅 에이전시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모델 에이전시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방송사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엔터테인먼트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학원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제작사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국가 기관 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- </a:t>
            </a:r>
            <a:r>
              <a:rPr lang="ko-KR" altLang="en-US" sz="1100" dirty="0"/>
              <a:t>일반 사기업 </a:t>
            </a:r>
            <a:endParaRPr lang="en-US" altLang="ko-KR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5F7C83-F91C-6BBD-67E2-B7DFA89033C6}"/>
              </a:ext>
            </a:extLst>
          </p:cNvPr>
          <p:cNvSpPr txBox="1"/>
          <p:nvPr/>
        </p:nvSpPr>
        <p:spPr>
          <a:xfrm>
            <a:off x="564333" y="280657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업체 프로필 등록</a:t>
            </a:r>
            <a:r>
              <a:rPr lang="en-US" altLang="ko-KR" b="1" dirty="0"/>
              <a:t>/</a:t>
            </a:r>
            <a:r>
              <a:rPr lang="ko-KR" altLang="en-US" b="1" dirty="0"/>
              <a:t>수정하기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F28075-09B8-A5DF-8CCB-131A45B63F16}"/>
              </a:ext>
            </a:extLst>
          </p:cNvPr>
          <p:cNvSpPr txBox="1"/>
          <p:nvPr/>
        </p:nvSpPr>
        <p:spPr>
          <a:xfrm>
            <a:off x="627704" y="669331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err="1"/>
              <a:t>오성준</a:t>
            </a:r>
            <a:r>
              <a:rPr lang="ko-KR" altLang="en-US" sz="1000" dirty="0"/>
              <a:t> 직접 기재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C85F7AC-F66D-3D83-2019-7E863D61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1" y="1127157"/>
            <a:ext cx="3109230" cy="4603686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D77DFC7D-2127-EB94-D355-662DDD287DD5}"/>
              </a:ext>
            </a:extLst>
          </p:cNvPr>
          <p:cNvCxnSpPr>
            <a:cxnSpLocks/>
          </p:cNvCxnSpPr>
          <p:nvPr/>
        </p:nvCxnSpPr>
        <p:spPr>
          <a:xfrm>
            <a:off x="724277" y="4399984"/>
            <a:ext cx="3086904" cy="8329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FEE5CA68-32A2-DA5D-B298-6526A5D8EB21}"/>
              </a:ext>
            </a:extLst>
          </p:cNvPr>
          <p:cNvCxnSpPr/>
          <p:nvPr/>
        </p:nvCxnSpPr>
        <p:spPr>
          <a:xfrm flipV="1">
            <a:off x="701951" y="4454305"/>
            <a:ext cx="3109230" cy="7785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DD4E1-454A-9C17-56FB-785EF40B6CC8}"/>
              </a:ext>
            </a:extLst>
          </p:cNvPr>
          <p:cNvSpPr txBox="1"/>
          <p:nvPr/>
        </p:nvSpPr>
        <p:spPr>
          <a:xfrm>
            <a:off x="757140" y="5942448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장르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의 주석 처리와 함께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업체 카테고리</a:t>
            </a:r>
            <a:r>
              <a:rPr lang="en-US" altLang="ko-KR" sz="1200" b="1" dirty="0"/>
              <a:t>＇</a:t>
            </a:r>
            <a:r>
              <a:rPr lang="ko-KR" altLang="en-US" sz="1200" b="1" dirty="0"/>
              <a:t>라는 새로운 항목의 도입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38079C-CCB6-45A8-12C0-15DFAAF4C534}"/>
              </a:ext>
            </a:extLst>
          </p:cNvPr>
          <p:cNvSpPr txBox="1"/>
          <p:nvPr/>
        </p:nvSpPr>
        <p:spPr>
          <a:xfrm>
            <a:off x="414110" y="6415663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/>
              <a:t>업체의 경우 장르보단 본사가 어떤 업체인지</a:t>
            </a:r>
            <a:endParaRPr lang="en-US" altLang="ko-KR" sz="1000" dirty="0"/>
          </a:p>
          <a:p>
            <a:pPr algn="ctr"/>
            <a:r>
              <a:rPr lang="ko-KR" altLang="en-US" sz="1000" dirty="0"/>
              <a:t>알려주는 것이 더 좋을 것 같다고 하여 수정 진행 </a:t>
            </a:r>
            <a:r>
              <a:rPr lang="ko-KR" altLang="en-US" sz="1000" dirty="0" err="1"/>
              <a:t>코자</a:t>
            </a:r>
            <a:r>
              <a:rPr lang="ko-KR" altLang="en-US" sz="1000" dirty="0"/>
              <a:t> 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836995-947A-5B6E-7C19-AF459028BFA3}"/>
              </a:ext>
            </a:extLst>
          </p:cNvPr>
          <p:cNvSpPr txBox="1"/>
          <p:nvPr/>
        </p:nvSpPr>
        <p:spPr>
          <a:xfrm>
            <a:off x="9851006" y="1492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퍼블</a:t>
            </a:r>
            <a:endParaRPr lang="ko-KR" alt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76D7A6-A0CF-C48C-800C-6E078DFD92F2}"/>
              </a:ext>
            </a:extLst>
          </p:cNvPr>
          <p:cNvSpPr txBox="1"/>
          <p:nvPr/>
        </p:nvSpPr>
        <p:spPr>
          <a:xfrm>
            <a:off x="11061594" y="1492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/>
              <a:t>개발</a:t>
            </a:r>
            <a:endParaRPr lang="ko-KR" altLang="en-US" sz="32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83968BEA-8F60-B3C7-A3D6-D4210926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31" y="2690880"/>
            <a:ext cx="2192606" cy="3526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945690-14BE-EFFA-C7DF-949287053522}"/>
              </a:ext>
            </a:extLst>
          </p:cNvPr>
          <p:cNvSpPr txBox="1"/>
          <p:nvPr/>
        </p:nvSpPr>
        <p:spPr>
          <a:xfrm>
            <a:off x="4721912" y="6325805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dirty="0"/>
              <a:t>리스트</a:t>
            </a:r>
            <a:r>
              <a:rPr lang="en-US" altLang="ko-KR" sz="1000" b="1" dirty="0"/>
              <a:t>_</a:t>
            </a:r>
            <a:r>
              <a:rPr lang="ko-KR" altLang="en-US" sz="1000" b="1" dirty="0"/>
              <a:t>필터에서 장르 항목의 사라짐과</a:t>
            </a:r>
            <a:endParaRPr lang="en-US" altLang="ko-KR" sz="1000" b="1" dirty="0"/>
          </a:p>
          <a:p>
            <a:pPr algn="ctr"/>
            <a:r>
              <a:rPr lang="ko-KR" altLang="en-US" sz="1000" b="1" dirty="0"/>
              <a:t>업체 카테고리 항목의 추가 요청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xmlns="" id="{45ABEC89-632E-9E7D-DF6D-03AB2952D000}"/>
              </a:ext>
            </a:extLst>
          </p:cNvPr>
          <p:cNvCxnSpPr>
            <a:cxnSpLocks/>
          </p:cNvCxnSpPr>
          <p:nvPr/>
        </p:nvCxnSpPr>
        <p:spPr>
          <a:xfrm>
            <a:off x="4970352" y="4194737"/>
            <a:ext cx="1865014" cy="15971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CB7B4181-F8D3-4106-747F-1AEECA0F0238}"/>
              </a:ext>
            </a:extLst>
          </p:cNvPr>
          <p:cNvCxnSpPr>
            <a:cxnSpLocks/>
          </p:cNvCxnSpPr>
          <p:nvPr/>
        </p:nvCxnSpPr>
        <p:spPr>
          <a:xfrm flipV="1">
            <a:off x="4970352" y="4194737"/>
            <a:ext cx="1946496" cy="16694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9AF4A26F-A258-3BDD-B010-2AE79B36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087" y="2690879"/>
            <a:ext cx="2251279" cy="3634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5CB5D4EC-D3AA-2873-0F51-FC028B14AC0A}"/>
              </a:ext>
            </a:extLst>
          </p:cNvPr>
          <p:cNvSpPr/>
          <p:nvPr/>
        </p:nvSpPr>
        <p:spPr>
          <a:xfrm>
            <a:off x="1213762" y="5818660"/>
            <a:ext cx="224476" cy="22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1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xmlns="" id="{98533EFA-9DA6-8F3A-480B-09BC1C1DA860}"/>
              </a:ext>
            </a:extLst>
          </p:cNvPr>
          <p:cNvSpPr/>
          <p:nvPr/>
        </p:nvSpPr>
        <p:spPr>
          <a:xfrm>
            <a:off x="4565301" y="549495"/>
            <a:ext cx="517634" cy="22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1-1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41C58426-5864-97CE-F398-F0C5405F1D8B}"/>
              </a:ext>
            </a:extLst>
          </p:cNvPr>
          <p:cNvSpPr/>
          <p:nvPr/>
        </p:nvSpPr>
        <p:spPr>
          <a:xfrm>
            <a:off x="4703024" y="2591439"/>
            <a:ext cx="224476" cy="22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2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xmlns="" id="{1202AAD3-CFC5-92D3-B9DA-AEBEA0FD52DD}"/>
              </a:ext>
            </a:extLst>
          </p:cNvPr>
          <p:cNvSpPr/>
          <p:nvPr/>
        </p:nvSpPr>
        <p:spPr>
          <a:xfrm>
            <a:off x="7929087" y="2591439"/>
            <a:ext cx="224476" cy="224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3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BE5A6F-8E67-7C4D-8126-043AA101FC76}"/>
              </a:ext>
            </a:extLst>
          </p:cNvPr>
          <p:cNvSpPr txBox="1"/>
          <p:nvPr/>
        </p:nvSpPr>
        <p:spPr>
          <a:xfrm>
            <a:off x="7486586" y="632580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dirty="0"/>
              <a:t>캐스팅 업체</a:t>
            </a:r>
            <a:r>
              <a:rPr lang="en-US" altLang="ko-KR" sz="1000" b="1" dirty="0"/>
              <a:t>_</a:t>
            </a:r>
            <a:r>
              <a:rPr lang="ko-KR" altLang="en-US" sz="1000" b="1" dirty="0" err="1"/>
              <a:t>뷰페이지에서</a:t>
            </a:r>
            <a:r>
              <a:rPr lang="ko-KR" altLang="en-US" sz="1000" b="1" dirty="0"/>
              <a:t> 주요 장르 항목은 삭제하고</a:t>
            </a:r>
            <a:endParaRPr lang="en-US" altLang="ko-KR" sz="1000" b="1" dirty="0"/>
          </a:p>
          <a:p>
            <a:pPr algn="ctr"/>
            <a:r>
              <a:rPr lang="en-US" altLang="ko-KR" sz="1000" b="1" dirty="0"/>
              <a:t>‘</a:t>
            </a:r>
            <a:r>
              <a:rPr lang="ko-KR" altLang="en-US" sz="1000" b="1" dirty="0"/>
              <a:t>업체 카테고리</a:t>
            </a:r>
            <a:r>
              <a:rPr lang="en-US" altLang="ko-KR" sz="1000" b="1" dirty="0"/>
              <a:t>’ </a:t>
            </a:r>
            <a:r>
              <a:rPr lang="ko-KR" altLang="en-US" sz="1000" b="1" dirty="0"/>
              <a:t>라는 항목으로 노출 요청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xmlns="" id="{5D7C1F8D-A4E7-8A8F-709E-C17A4349C4F5}"/>
              </a:ext>
            </a:extLst>
          </p:cNvPr>
          <p:cNvCxnSpPr>
            <a:cxnSpLocks/>
          </p:cNvCxnSpPr>
          <p:nvPr/>
        </p:nvCxnSpPr>
        <p:spPr>
          <a:xfrm flipV="1">
            <a:off x="8029087" y="5791839"/>
            <a:ext cx="2096534" cy="268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5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CD2A20-9B52-128D-64D8-F68BC32F0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4BD266-C8A1-78B1-9B55-7CCF26EC7898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캐스팅 공고 올리기 관련</a:t>
            </a:r>
          </a:p>
        </p:txBody>
      </p:sp>
    </p:spTree>
    <p:extLst>
      <p:ext uri="{BB962C8B-B14F-4D97-AF65-F5344CB8AC3E}">
        <p14:creationId xmlns:p14="http://schemas.microsoft.com/office/powerpoint/2010/main" val="292912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341D4D-D425-1979-9A4A-AF4327B63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ABE9BF-4041-4DEB-78AA-1883203D6230}"/>
              </a:ext>
            </a:extLst>
          </p:cNvPr>
          <p:cNvSpPr txBox="1"/>
          <p:nvPr/>
        </p:nvSpPr>
        <p:spPr>
          <a:xfrm>
            <a:off x="5523654" y="2690336"/>
            <a:ext cx="645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게시글 삭제하기를 누르면 바로 삭제가 되다 보니 실수로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눌러서 삭제를 시켜버리게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삭제하기를 누르면 </a:t>
            </a:r>
            <a:r>
              <a:rPr lang="en-US" altLang="ko-KR" dirty="0"/>
              <a:t>‘</a:t>
            </a:r>
            <a:r>
              <a:rPr lang="ko-KR" altLang="en-US" dirty="0"/>
              <a:t>정말로 </a:t>
            </a:r>
            <a:r>
              <a:rPr lang="ko-KR" altLang="en-US" dirty="0" err="1"/>
              <a:t>삭제하시겠어요</a:t>
            </a:r>
            <a:r>
              <a:rPr lang="en-US" altLang="ko-KR" dirty="0"/>
              <a:t>?’ </a:t>
            </a:r>
            <a:r>
              <a:rPr lang="ko-KR" altLang="en-US" dirty="0"/>
              <a:t>라는 문구와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삭제하기 버튼</a:t>
            </a:r>
            <a:r>
              <a:rPr lang="en-US" altLang="ko-KR" dirty="0"/>
              <a:t>’</a:t>
            </a:r>
            <a:r>
              <a:rPr lang="ko-KR" altLang="en-US" dirty="0"/>
              <a:t>과 </a:t>
            </a:r>
            <a:r>
              <a:rPr lang="en-US" altLang="ko-KR" dirty="0"/>
              <a:t>‘</a:t>
            </a:r>
            <a:r>
              <a:rPr lang="ko-KR" altLang="en-US" dirty="0"/>
              <a:t>다시 생각해 </a:t>
            </a:r>
            <a:r>
              <a:rPr lang="ko-KR" altLang="en-US" dirty="0" err="1"/>
              <a:t>볼게요</a:t>
            </a:r>
            <a:r>
              <a:rPr lang="ko-KR" altLang="en-US" dirty="0"/>
              <a:t> 버튼</a:t>
            </a:r>
            <a:r>
              <a:rPr lang="en-US" altLang="ko-KR" dirty="0"/>
              <a:t>’</a:t>
            </a:r>
            <a:r>
              <a:rPr lang="ko-KR" altLang="en-US" dirty="0"/>
              <a:t>이 나오면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좋을 것 같습니다</a:t>
            </a:r>
            <a:r>
              <a:rPr lang="en-US" altLang="ko-KR" dirty="0"/>
              <a:t>. </a:t>
            </a:r>
          </a:p>
        </p:txBody>
      </p:sp>
      <p:pic>
        <p:nvPicPr>
          <p:cNvPr id="2" name="KakaoTalk_20240111_154622444">
            <a:hlinkClick r:id="" action="ppaction://media"/>
            <a:extLst>
              <a:ext uri="{FF2B5EF4-FFF2-40B4-BE49-F238E27FC236}">
                <a16:creationId xmlns:a16="http://schemas.microsoft.com/office/drawing/2014/main" xmlns="" id="{5790CF8A-95AF-8C17-1FF3-A8BC137A38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110633" y="2149277"/>
            <a:ext cx="5687658" cy="255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3CA1FC-F771-437C-2548-3E8D4608B565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/>
              <a:t>퍼블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63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C11539-6FE0-396C-B7C1-84DEAFC4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B3A24A-CBF4-79CF-7A8F-C82C8FD73B42}"/>
              </a:ext>
            </a:extLst>
          </p:cNvPr>
          <p:cNvSpPr txBox="1"/>
          <p:nvPr/>
        </p:nvSpPr>
        <p:spPr>
          <a:xfrm>
            <a:off x="3065803" y="2875002"/>
            <a:ext cx="6060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/>
              <a:t>추가 사항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FAABC1E2-0FC4-9FD4-43A7-751FC9902FDE}"/>
              </a:ext>
            </a:extLst>
          </p:cNvPr>
          <p:cNvSpPr/>
          <p:nvPr/>
        </p:nvSpPr>
        <p:spPr>
          <a:xfrm>
            <a:off x="0" y="83128"/>
            <a:ext cx="12109391" cy="6676595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708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7F8116-59F9-E853-214F-A66F0CA3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09D128-2324-F6F1-ADA9-603C16151479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캐스팅 후기 관련</a:t>
            </a:r>
          </a:p>
        </p:txBody>
      </p:sp>
    </p:spTree>
    <p:extLst>
      <p:ext uri="{BB962C8B-B14F-4D97-AF65-F5344CB8AC3E}">
        <p14:creationId xmlns:p14="http://schemas.microsoft.com/office/powerpoint/2010/main" val="187755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48DDA6-74C7-9E9D-2FE0-7ADA15AE5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BD9194-DA91-46BB-D98C-63F5BF6F64FA}"/>
              </a:ext>
            </a:extLst>
          </p:cNvPr>
          <p:cNvSpPr txBox="1"/>
          <p:nvPr/>
        </p:nvSpPr>
        <p:spPr>
          <a:xfrm>
            <a:off x="3163698" y="3244334"/>
            <a:ext cx="586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달린 댓글들에 </a:t>
            </a:r>
            <a:r>
              <a:rPr lang="ko-KR" altLang="en-US" dirty="0" err="1"/>
              <a:t>대댓글</a:t>
            </a:r>
            <a:r>
              <a:rPr lang="ko-KR" altLang="en-US" dirty="0"/>
              <a:t> 달기 기능이 되어야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BC1CA1-B8E2-23FA-1060-35B95F170EF3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27189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89EE31-F2DC-C853-772E-64AB4064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21D04F-C241-7F0F-941C-BCB560E5C9F7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/>
              <a:t>배아모</a:t>
            </a:r>
            <a:r>
              <a:rPr lang="ko-KR" altLang="en-US" sz="5400" dirty="0"/>
              <a:t> 리스트 관련</a:t>
            </a:r>
          </a:p>
        </p:txBody>
      </p:sp>
    </p:spTree>
    <p:extLst>
      <p:ext uri="{BB962C8B-B14F-4D97-AF65-F5344CB8AC3E}">
        <p14:creationId xmlns:p14="http://schemas.microsoft.com/office/powerpoint/2010/main" val="42635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0A043C-A210-0C6A-DCE1-338C2D08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756B4-F9DD-5EE5-7196-0926D2776DF4}"/>
              </a:ext>
            </a:extLst>
          </p:cNvPr>
          <p:cNvSpPr txBox="1"/>
          <p:nvPr/>
        </p:nvSpPr>
        <p:spPr>
          <a:xfrm>
            <a:off x="2870468" y="2442234"/>
            <a:ext cx="645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저번에 말씀드린 대로 배아모들의 리스트에서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보이는 이미지와 프로필을 클릭했을 때 처음으로 보이는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이미지 통일 부탁드립니다</a:t>
            </a:r>
            <a:r>
              <a:rPr lang="en-US" altLang="ko-KR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160504-B758-D813-BC5A-944A18B34325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개발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DB30E-58D7-0C17-2343-A8270A15FECB}"/>
              </a:ext>
            </a:extLst>
          </p:cNvPr>
          <p:cNvSpPr txBox="1"/>
          <p:nvPr/>
        </p:nvSpPr>
        <p:spPr>
          <a:xfrm>
            <a:off x="2420827" y="4182702"/>
            <a:ext cx="73532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프로필 중에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장동윤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‘ 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프로필이 있는데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그 프로필에 대해서만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영상을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DB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에서 강제 삭제 부탁드립니다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이제 영상은 등록 안 하도록 변경되었는데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장동윤만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영상이 존재해서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업체가 헷갈려 하는 것 같네요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..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4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300E66-5707-8BCD-8CA1-BCB7B82F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79181E-06CD-D2AB-E079-D948D09F51CD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/>
              <a:t>배아모</a:t>
            </a:r>
            <a:r>
              <a:rPr lang="ko-KR" altLang="en-US" sz="5400" dirty="0"/>
              <a:t> 프로필 관련</a:t>
            </a:r>
          </a:p>
        </p:txBody>
      </p:sp>
    </p:spTree>
    <p:extLst>
      <p:ext uri="{BB962C8B-B14F-4D97-AF65-F5344CB8AC3E}">
        <p14:creationId xmlns:p14="http://schemas.microsoft.com/office/powerpoint/2010/main" val="36224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079B0D-ACB6-3E3B-F728-E9E06FF2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222720C-C5A8-0BC2-BD70-994248D6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9" y="311727"/>
            <a:ext cx="3078788" cy="62345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A69D66B-81DE-6404-1C29-3E8DBA79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13" y="311726"/>
            <a:ext cx="3078788" cy="623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5B50D1-E0C2-9EB0-3CE7-97B98B1FA397}"/>
              </a:ext>
            </a:extLst>
          </p:cNvPr>
          <p:cNvSpPr txBox="1"/>
          <p:nvPr/>
        </p:nvSpPr>
        <p:spPr>
          <a:xfrm>
            <a:off x="6707101" y="2782667"/>
            <a:ext cx="528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광고</a:t>
            </a:r>
            <a:r>
              <a:rPr lang="en-US" altLang="ko-KR" dirty="0"/>
              <a:t>/</a:t>
            </a:r>
            <a:r>
              <a:rPr lang="ko-KR" altLang="en-US" dirty="0"/>
              <a:t>홍보</a:t>
            </a:r>
            <a:r>
              <a:rPr lang="en-US" altLang="ko-KR" dirty="0"/>
              <a:t>/</a:t>
            </a:r>
            <a:r>
              <a:rPr lang="ko-KR" altLang="en-US" dirty="0"/>
              <a:t>화보 카테고리에서 눌렀는데 아래 보니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카테고리가 </a:t>
            </a:r>
            <a:r>
              <a:rPr lang="en-US" altLang="ko-KR" dirty="0"/>
              <a:t>‘</a:t>
            </a:r>
            <a:r>
              <a:rPr lang="ko-KR" altLang="en-US" dirty="0"/>
              <a:t>프로필</a:t>
            </a:r>
            <a:r>
              <a:rPr lang="en-US" altLang="ko-KR" dirty="0"/>
              <a:t>’</a:t>
            </a:r>
            <a:r>
              <a:rPr lang="ko-KR" altLang="en-US" dirty="0"/>
              <a:t>로 되어 있습니다</a:t>
            </a:r>
            <a:r>
              <a:rPr lang="en-US" altLang="ko-KR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D6A3EF-BE77-D5D6-61EC-D01994CA0E0C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18866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2B1A5F-4704-CF1A-9038-A3D4D28F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694C12-B5AB-BE95-D3A3-BACB3EC20FF7}"/>
              </a:ext>
            </a:extLst>
          </p:cNvPr>
          <p:cNvSpPr txBox="1"/>
          <p:nvPr/>
        </p:nvSpPr>
        <p:spPr>
          <a:xfrm>
            <a:off x="1848596" y="2967335"/>
            <a:ext cx="84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캐스팅 공고 올리기 관련</a:t>
            </a:r>
          </a:p>
        </p:txBody>
      </p:sp>
    </p:spTree>
    <p:extLst>
      <p:ext uri="{BB962C8B-B14F-4D97-AF65-F5344CB8AC3E}">
        <p14:creationId xmlns:p14="http://schemas.microsoft.com/office/powerpoint/2010/main" val="266495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D0C406-F214-1713-3745-F85FA29D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404E2-F0F2-FF80-C738-F6261DB77BBC}"/>
              </a:ext>
            </a:extLst>
          </p:cNvPr>
          <p:cNvSpPr txBox="1"/>
          <p:nvPr/>
        </p:nvSpPr>
        <p:spPr>
          <a:xfrm>
            <a:off x="5683129" y="3244334"/>
            <a:ext cx="645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영상 보시면 아시겠지만 출연료 부분의 </a:t>
            </a:r>
            <a:r>
              <a:rPr lang="en-US" altLang="ko-KR" dirty="0"/>
              <a:t>UI</a:t>
            </a:r>
            <a:r>
              <a:rPr lang="ko-KR" altLang="en-US" dirty="0"/>
              <a:t>가 </a:t>
            </a:r>
            <a:r>
              <a:rPr lang="ko-KR" altLang="en-US" dirty="0" err="1"/>
              <a:t>짤려서</a:t>
            </a:r>
            <a:r>
              <a:rPr lang="ko-KR" altLang="en-US" dirty="0"/>
              <a:t> 화면을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옆으로 드래그 해야 나머지 부분이 보입니다</a:t>
            </a:r>
            <a:r>
              <a:rPr lang="en-US" altLang="ko-KR" dirty="0"/>
              <a:t>.</a:t>
            </a:r>
          </a:p>
        </p:txBody>
      </p:sp>
      <p:pic>
        <p:nvPicPr>
          <p:cNvPr id="2" name="KakaoTalk_20240111_154622444">
            <a:hlinkClick r:id="" action="ppaction://media"/>
            <a:extLst>
              <a:ext uri="{FF2B5EF4-FFF2-40B4-BE49-F238E27FC236}">
                <a16:creationId xmlns:a16="http://schemas.microsoft.com/office/drawing/2014/main" xmlns="" id="{0169D142-A1B8-2C8D-750D-301CC9DD8F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110633" y="2149277"/>
            <a:ext cx="5687658" cy="2559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126980-D480-4C0B-BEDD-BF68C0D32B03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퍼블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991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D58119-B286-9D36-3FFF-0AE02051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85C73A-1D7A-476A-17C3-184FDF921623}"/>
              </a:ext>
            </a:extLst>
          </p:cNvPr>
          <p:cNvSpPr txBox="1"/>
          <p:nvPr/>
        </p:nvSpPr>
        <p:spPr>
          <a:xfrm>
            <a:off x="5740937" y="1752434"/>
            <a:ext cx="6451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위에 사진 아이콘은 지워야 할 것 같습니다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눌러서 올려보니 본문 사이즈에 맞게 사진이 올라가지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않습니다</a:t>
            </a:r>
            <a:r>
              <a:rPr lang="en-US" altLang="ko-KR" dirty="0"/>
              <a:t>. 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근데 그렇게 되면 문제가 파일 업로드로 사진을 올려야 하는데 사진의 위에 글을 적거나 아래에 글을 적거나 하는 것이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마음대로 되지 않습니다</a:t>
            </a:r>
            <a:r>
              <a:rPr lang="en-US" altLang="ko-KR" dirty="0"/>
              <a:t>. </a:t>
            </a:r>
            <a:r>
              <a:rPr lang="ko-KR" altLang="en-US" dirty="0"/>
              <a:t>무조건 아래에 적힙니다</a:t>
            </a:r>
            <a:r>
              <a:rPr lang="en-US" altLang="ko-KR" dirty="0"/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479D2F9-D355-D0E8-6B5F-15BA41D8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91" y="311727"/>
            <a:ext cx="3078788" cy="6234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B1526-6C38-8992-DBA1-095DF26CB2CC}"/>
              </a:ext>
            </a:extLst>
          </p:cNvPr>
          <p:cNvSpPr txBox="1"/>
          <p:nvPr/>
        </p:nvSpPr>
        <p:spPr>
          <a:xfrm>
            <a:off x="10592554" y="3259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퍼블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4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272</Words>
  <Application>Microsoft Office PowerPoint</Application>
  <PresentationFormat>사용자 지정</PresentationFormat>
  <Paragraphs>61</Paragraphs>
  <Slides>25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싱메이트 수정 사항 2023.12.04</dc:title>
  <dc:creator>?? ?</dc:creator>
  <cp:lastModifiedBy>creation_develop_6</cp:lastModifiedBy>
  <cp:revision>57</cp:revision>
  <dcterms:created xsi:type="dcterms:W3CDTF">2023-12-04T10:34:49Z</dcterms:created>
  <dcterms:modified xsi:type="dcterms:W3CDTF">2024-02-14T04:12:37Z</dcterms:modified>
</cp:coreProperties>
</file>